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67" r:id="rId3"/>
    <p:sldId id="274" r:id="rId4"/>
    <p:sldId id="268" r:id="rId5"/>
    <p:sldId id="269" r:id="rId6"/>
    <p:sldId id="270" r:id="rId7"/>
    <p:sldId id="271" r:id="rId8"/>
    <p:sldId id="272" r:id="rId9"/>
    <p:sldId id="280" r:id="rId10"/>
    <p:sldId id="281" r:id="rId11"/>
    <p:sldId id="282" r:id="rId12"/>
    <p:sldId id="273" r:id="rId13"/>
    <p:sldId id="277" r:id="rId14"/>
    <p:sldId id="258" r:id="rId15"/>
    <p:sldId id="278" r:id="rId16"/>
    <p:sldId id="279" r:id="rId17"/>
    <p:sldId id="260" r:id="rId18"/>
    <p:sldId id="261" r:id="rId19"/>
    <p:sldId id="262" r:id="rId20"/>
    <p:sldId id="263" r:id="rId21"/>
    <p:sldId id="264" r:id="rId22"/>
    <p:sldId id="26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79"/>
  </p:normalViewPr>
  <p:slideViewPr>
    <p:cSldViewPr snapToGrid="0">
      <p:cViewPr varScale="1">
        <p:scale>
          <a:sx n="96" d="100"/>
          <a:sy n="96" d="100"/>
        </p:scale>
        <p:origin x="200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369467-A115-CC46-99CD-EEC970CCAF1D}" type="datetimeFigureOut">
              <a:rPr lang="en-US" smtClean="0"/>
              <a:t>1/17/25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4703A0-63EC-E842-B775-3521151BED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8009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703A0-63EC-E842-B775-3521151BEDE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615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Do not modify the notes in this section to avoid tampering with the Poll Everywhere activity.
More info at polleverywhere.com/support
Were you able to create a blank R Markdown document</a:t>
            </a:r>
          </a:p>
          <a:p>
            <a:r>
              <a:rPr lang="en-US"/>
              <a:t>https://www.polleverywhere.com/multiple_choice_polls/BMmEEP3wzl4XjUEg4ugVf?state=opened&amp;flow=Default&amp;onscreen=persist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703A0-63EC-E842-B775-3521151BEDE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473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Do not modify the notes in this section to avoid tampering with the Poll Everywhere activity.
More info at polleverywhere.com/support
Checking in: Have you chosen your dataset?</a:t>
            </a:r>
          </a:p>
          <a:p>
            <a:r>
              <a:rPr lang="en-US"/>
              <a:t>https://www.polleverywhere.com/multiple_choice_polls/kHcdB2uFl73OGHiyToMSc?state=opened&amp;flow=Default&amp;onscreen=persist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703A0-63EC-E842-B775-3521151BEDE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37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8F72B3-4AB9-A140-9218-D9034352FF7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480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Do not modify the notes in this section to avoid tampering with the Poll Everywhere activity.
More info at polleverywhere.com/support
What questions do you have for me that I can answer today to help with your projects?</a:t>
            </a:r>
          </a:p>
          <a:p>
            <a:r>
              <a:rPr lang="en-US"/>
              <a:t>https://www.polleverywhere.com/discourses/D1Uk2maeT30QWuS8fv2qD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4703A0-63EC-E842-B775-3521151BEDE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819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AED8-CD5B-DD66-285B-11F444499B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995563-A37E-7FAD-3E3F-0A3B16B163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269E5E-9144-8523-C1BA-BD8754B4F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07337-FADA-ECE2-6F51-8C15ABC6A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12C3E-BE11-F8A2-DC1C-2647C6AFD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734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02DF-C0C0-429E-CDF1-C42257332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DFB8F4-DE60-9F09-A7AB-D30CF5C875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6C0CD-EDF4-1E5B-836C-316ACCB36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FB705F-D629-D34E-09C0-33216097B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FBB51-6F1F-DFFE-1F53-17B8F5CB4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18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4BFFA9-76F7-8FC5-C6B5-2CB55084BF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6AC60F-74B7-5D73-A8F7-BFE81E26DC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9ECFE-8AD1-6756-F167-5626634F2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40AEB4-37DA-F6C9-3D8F-BD56F740E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E2A180-1558-FD44-CE7A-1AB2CCF3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953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5906D-C267-C9AA-0C1B-0DCBA6746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E78CD-7E78-39AE-C4A3-0A4C992B32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65236-A8C5-FFC6-3831-0A6104A95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455ED2-3695-E7CC-D63A-3E8B04E08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22E4F9-048A-0E5F-3D8F-2BA1C3EC8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338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DD6BE-7C64-7CBD-7534-D94991736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34251-A60C-F42D-2927-7E68A0022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B28315-8A8E-F828-2FB3-BE1566E80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D6496-29B1-75A0-B54B-236F4DAFB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864E3-FFB8-4796-49C9-E1F87086E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248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6F064-9804-2BDD-FCE9-16059E1C0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13236-017B-6926-14CD-1E877B44D7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2472A9-6A54-A31D-6C89-6DB4A4B75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BEBE60-4FF6-6817-BA65-3B20A195A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0C9C3-8F67-139B-BF73-AA88B8DCB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B599D3-F27F-AE56-E118-3702161A9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99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93154-6F22-A5BA-E4D0-DF7C13BBB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809E7-5964-E2AB-0B7A-1FE0D75E94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7E72E3-525F-22C6-FA0B-AAAA685577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F036A3-4545-4B97-EB24-C75E490E80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0DE998-F7CB-FE1C-A543-A3BE479F2F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9F94C3-A50D-2D1A-E65E-B9E755E5D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5F2004-E751-761E-C0C1-1C5A3D867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29A794-63B2-960D-8139-113A0E5DB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385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927CF-9712-8AF0-FB76-B6E0C2C43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86EA83-20FD-8E9C-EF7E-3B4E77C63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6D96CA-0B6F-4858-2328-92DCDEE5D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779C83-85DB-A102-AE64-912540C95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488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E1CC4F-9B55-1838-DAAB-7F53ACDFE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FBA03E-ED77-AD27-9857-C6733B06F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7CF686-F4D2-2100-3442-2AC6F1CAF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805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1FF31-BE8B-7E8E-2F2C-8B9A6FC25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0EC702-132F-A79A-D920-2DDDBFCC8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995EEF-8259-5FB3-82CB-854E03C41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CF6647-AD0E-7806-8362-5B3F9030B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874B17-323C-EFB5-7636-77F2B42D0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C1FD3E-8AD2-4A85-7C0B-7025F418C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24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32468-7F0C-8CE8-712F-6A4E230B5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2C4C02-1E63-E1F3-0B07-C4CDC25368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184F7B-C14C-5755-106D-47D011007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6F8D42-5FB2-CC3F-62B2-89BE982039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24CC7-D4B3-44C0-8630-A6AECCA26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E4330-FDE1-4546-6D45-6EA3C4B9B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85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37F95-5F19-3338-E9B1-44A94589F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097AB6-C3A4-571A-C203-E41F2FA85D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D27EC-FB0F-F23A-7F2F-BED9CDDACC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37B7A31-44A6-0C4B-B949-25F031EFE34F}" type="datetimeFigureOut">
              <a:rPr lang="en-US" smtClean="0"/>
              <a:t>1/16/25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6FA0B-5BEF-B842-8AC0-469DB77D89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F9918F-0AB1-3F12-3461-5201D5CAF2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CD403A-98FF-224A-8CFF-C83F344A70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10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09B05-DE5C-E6BE-A4C1-3C6C206305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Day 7: Choosing Your Dataset and figure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2E9B42-9421-49AB-00C3-FABEEF8CD70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783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DE960BC-5B69-DB03-5CD0-58167AAD8E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2209" y="-32070"/>
            <a:ext cx="9602885" cy="6890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650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EBB3D-EBA0-3562-876D-4F1FEC275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53C603F-3727-8708-350D-52E3AD4577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0"/>
            <a:ext cx="10515600" cy="4339068"/>
          </a:xfrm>
        </p:spPr>
      </p:pic>
      <p:pic>
        <p:nvPicPr>
          <p:cNvPr id="7" name="Picture 6" descr="A screenshot of a calculator&#10;&#10;AI-generated content may be incorrect.">
            <a:extLst>
              <a:ext uri="{FF2B5EF4-FFF2-40B4-BE49-F238E27FC236}">
                <a16:creationId xmlns:a16="http://schemas.microsoft.com/office/drawing/2014/main" id="{5396F8C9-3638-3354-A660-1D0565460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" y="4279900"/>
            <a:ext cx="5702300" cy="2578100"/>
          </a:xfrm>
          <a:prstGeom prst="rect">
            <a:avLst/>
          </a:prstGeom>
        </p:spPr>
      </p:pic>
      <p:pic>
        <p:nvPicPr>
          <p:cNvPr id="9" name="Picture 8" descr="A screenshot of a menu&#10;&#10;AI-generated content may be incorrect.">
            <a:extLst>
              <a:ext uri="{FF2B5EF4-FFF2-40B4-BE49-F238E27FC236}">
                <a16:creationId xmlns:a16="http://schemas.microsoft.com/office/drawing/2014/main" id="{FDFA3279-4765-F8C8-441F-51D707CABD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1218" y="4341483"/>
            <a:ext cx="4260154" cy="2303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12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FEA14-4E6B-3778-EC86-2D694EC198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4CB151-A3EB-84C9-AA79-C13D30E37F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lide.url=https://www.polleverywhere.com/multiple_choice_polls/BMmEEP3wzl4XjUEg4ugVf?state=opened&amp;flow=Default&amp;onscreen=persist">
            <a:extLst>
              <a:ext uri="{FF2B5EF4-FFF2-40B4-BE49-F238E27FC236}">
                <a16:creationId xmlns:a16="http://schemas.microsoft.com/office/drawing/2014/main" id="{5E9EFDBC-F4CA-0172-1F9B-3B3E3E1C9810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63500"/>
            <a:ext cx="120650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539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76F03-05B4-7D7D-7580-9AAC684975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023CAB-9400-2265-5F27-2B1DEAB2A9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lide.url=https://www.polleverywhere.com/multiple_choice_polls/kHcdB2uFl73OGHiyToMSc?state=opened&amp;flow=Default&amp;onscreen=persist">
            <a:extLst>
              <a:ext uri="{FF2B5EF4-FFF2-40B4-BE49-F238E27FC236}">
                <a16:creationId xmlns:a16="http://schemas.microsoft.com/office/drawing/2014/main" id="{1585E780-C9B4-A507-6972-D7A06AA87852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63500"/>
            <a:ext cx="120650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8916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BAF6-EF7A-7C91-D2AC-3454BD4B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Before you begin your analysis you should have two hypotheses: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3E92B-485B-63B6-3805-8888EAFB7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Null hypothesis: </a:t>
            </a:r>
            <a:r>
              <a:rPr lang="en-US" sz="4000" dirty="0"/>
              <a:t>There is not a significant relationship between the things you are comparing.</a:t>
            </a:r>
          </a:p>
          <a:p>
            <a:pPr algn="ctr"/>
            <a:r>
              <a:rPr lang="en-US" sz="4000" b="1" dirty="0"/>
              <a:t>Alternative hypothesis: </a:t>
            </a:r>
            <a:r>
              <a:rPr lang="en-US" sz="4000" dirty="0"/>
              <a:t>There is a significant relationship between the things you are comparing.</a:t>
            </a:r>
          </a:p>
        </p:txBody>
      </p:sp>
    </p:spTree>
    <p:extLst>
      <p:ext uri="{BB962C8B-B14F-4D97-AF65-F5344CB8AC3E}">
        <p14:creationId xmlns:p14="http://schemas.microsoft.com/office/powerpoint/2010/main" val="2695098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AF0D1-F9F7-2EEE-FAB5-2461693A9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hypothesis should be specific and testable.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4A10D-DA34-2CE7-B36C-98E059F493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Begin writing your hypotheses. If finished in class today, exchange your hypotheses with a partner to get feedback. </a:t>
            </a:r>
          </a:p>
        </p:txBody>
      </p:sp>
    </p:spTree>
    <p:extLst>
      <p:ext uri="{BB962C8B-B14F-4D97-AF65-F5344CB8AC3E}">
        <p14:creationId xmlns:p14="http://schemas.microsoft.com/office/powerpoint/2010/main" val="1458035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8004F-55DD-3D98-05F8-1F532FA6BB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EE721B-048A-A41A-5746-4230FB2373F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lide.url=https://www.polleverywhere.com/discourses/D1Uk2maeT30QWuS8fv2qD">
            <a:extLst>
              <a:ext uri="{FF2B5EF4-FFF2-40B4-BE49-F238E27FC236}">
                <a16:creationId xmlns:a16="http://schemas.microsoft.com/office/drawing/2014/main" id="{5E3AC647-3AE3-B21F-9488-F7AEB9707E68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" y="63500"/>
            <a:ext cx="120650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89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943990B-7EEF-0AB5-396A-4628177AA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graph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B1E30E2-1332-6F82-65DB-92ABD612FB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1B324A0-DB4A-6178-ECBF-18D5624B33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Easy to understand</a:t>
            </a:r>
          </a:p>
          <a:p>
            <a:r>
              <a:rPr lang="en-US" dirty="0"/>
              <a:t>Summarizes large datasets</a:t>
            </a:r>
          </a:p>
          <a:p>
            <a:r>
              <a:rPr lang="en-US" dirty="0"/>
              <a:t>Quickly compares categories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E05D6F4-1045-0CAC-CBB6-F029E65502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Disadvantages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ECC50B1-75FC-9DCB-1F3B-6A87A039124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May hide the distribution of the data points</a:t>
            </a:r>
          </a:p>
          <a:p>
            <a:r>
              <a:rPr lang="en-US" dirty="0"/>
              <a:t>Requires discrete data</a:t>
            </a:r>
          </a:p>
        </p:txBody>
      </p:sp>
    </p:spTree>
    <p:extLst>
      <p:ext uri="{BB962C8B-B14F-4D97-AF65-F5344CB8AC3E}">
        <p14:creationId xmlns:p14="http://schemas.microsoft.com/office/powerpoint/2010/main" val="697988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71CB5-7730-1B83-BD54-0BA526194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FA8FC1A-D679-1B01-9D34-5602D1EA3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and whisper plot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71C179-5CFD-505C-38F9-B23BC6E766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4800424-347A-B487-F972-0328BEF1D90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Shows distribution of data points</a:t>
            </a:r>
          </a:p>
          <a:p>
            <a:r>
              <a:rPr lang="en-US" dirty="0"/>
              <a:t>Great for large datasets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98789C9-C99C-4F0B-CF38-2696BF3802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Disadvantages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6E8EC22-2F46-5636-35C1-3633C89D42D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Not good for small datasets</a:t>
            </a:r>
          </a:p>
          <a:p>
            <a:r>
              <a:rPr lang="en-US" dirty="0"/>
              <a:t>Displays outliers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239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E04A3-FB30-EE37-C96E-6001C30D0E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73A6B33-C86B-9674-70AB-6D23AA3E3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Scatterplot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6130958-375F-4148-C845-303A95A31C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8B2B77E-802B-D1DC-9FC3-E19DDC03284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Shows the relationship between continuous variables</a:t>
            </a:r>
          </a:p>
          <a:p>
            <a:r>
              <a:rPr lang="en-US" dirty="0"/>
              <a:t>Can be useful for visualizing groups/clusters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B4E78C-7160-CA78-8537-06B5208633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Disadvantages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2EF68BC-DCB9-31FE-11F6-D4A3C31A6A1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Difficult to isolate individual data points</a:t>
            </a:r>
          </a:p>
          <a:p>
            <a:r>
              <a:rPr lang="en-US" dirty="0"/>
              <a:t>Difficult to interpret with large datasets</a:t>
            </a:r>
          </a:p>
        </p:txBody>
      </p:sp>
    </p:spTree>
    <p:extLst>
      <p:ext uri="{BB962C8B-B14F-4D97-AF65-F5344CB8AC3E}">
        <p14:creationId xmlns:p14="http://schemas.microsoft.com/office/powerpoint/2010/main" val="295439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99444-2FD6-E90D-CB9A-9CA611DB1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374828-25CB-95D5-314C-771388BF6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Choose a dataset.</a:t>
            </a:r>
          </a:p>
          <a:p>
            <a:r>
              <a:rPr lang="en-US" dirty="0"/>
              <a:t>Identify the variables you want to analyze.</a:t>
            </a:r>
          </a:p>
          <a:p>
            <a:r>
              <a:rPr lang="en-US" dirty="0"/>
              <a:t>Write your null and alternative hypothesis.</a:t>
            </a:r>
          </a:p>
          <a:p>
            <a:r>
              <a:rPr lang="en-US" dirty="0"/>
              <a:t>Choose the figure you want to create.</a:t>
            </a:r>
          </a:p>
          <a:p>
            <a:r>
              <a:rPr lang="en-US" dirty="0"/>
              <a:t>Start writing your code if there is time.</a:t>
            </a:r>
          </a:p>
        </p:txBody>
      </p:sp>
    </p:spTree>
    <p:extLst>
      <p:ext uri="{BB962C8B-B14F-4D97-AF65-F5344CB8AC3E}">
        <p14:creationId xmlns:p14="http://schemas.microsoft.com/office/powerpoint/2010/main" val="25139132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09962-6B7F-DD5C-4050-7F1F4441B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 graph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831F18-F777-F56A-D9E4-47D19FFCEF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FCBD4D-4683-1C6D-55D2-7064DF0238C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Shows direct relationship between variables as they change over time</a:t>
            </a:r>
          </a:p>
          <a:p>
            <a:r>
              <a:rPr lang="en-US" dirty="0"/>
              <a:t>Great for comparing the amount of change between each x-axis unit (comparing slopes)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277F1-071D-2731-FED9-205A6F639F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Disadvantages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EA15A3-738F-8BEC-E715-A6742841659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X-axis should be text, y-axis numerical</a:t>
            </a:r>
          </a:p>
          <a:p>
            <a:r>
              <a:rPr lang="en-US" dirty="0"/>
              <a:t>Can be difficult to plot if you have fractions or decimals</a:t>
            </a:r>
          </a:p>
        </p:txBody>
      </p:sp>
    </p:spTree>
    <p:extLst>
      <p:ext uri="{BB962C8B-B14F-4D97-AF65-F5344CB8AC3E}">
        <p14:creationId xmlns:p14="http://schemas.microsoft.com/office/powerpoint/2010/main" val="26042083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EEB14-D6DF-E79D-A886-173497AF8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E178C9-7945-394C-F2DC-CA519003D0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90FE01-3498-05F4-4B2F-F6C90CB1221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Good for visualizing large datasets, continuous data</a:t>
            </a:r>
          </a:p>
          <a:p>
            <a:r>
              <a:rPr lang="en-US" dirty="0"/>
              <a:t>Good for quick comparisons between groups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C3E44B-B0B7-FE24-3E43-DE36F64955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Disadvantages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E7F3A3-9986-C356-9250-B9BBE7EA010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Does not show exact data points</a:t>
            </a:r>
          </a:p>
          <a:p>
            <a:r>
              <a:rPr lang="en-US" dirty="0"/>
              <a:t>Interpretation can vary based on bin size</a:t>
            </a:r>
          </a:p>
        </p:txBody>
      </p:sp>
    </p:spTree>
    <p:extLst>
      <p:ext uri="{BB962C8B-B14F-4D97-AF65-F5344CB8AC3E}">
        <p14:creationId xmlns:p14="http://schemas.microsoft.com/office/powerpoint/2010/main" val="7507667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53DDA-9CC0-FC05-FD00-B0AB7EDFC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map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2EA186-61C2-2383-B717-98944C423B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Advantages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DC033C-2BFD-4A6E-E24A-D5141C3652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Can show geographical trends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E1E610-7C3E-8D56-CE43-57D16B8D7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Disadvantages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2A9AB3-6139-0A84-50B3-153B29DBA38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Requires latitude and longitude data</a:t>
            </a:r>
          </a:p>
        </p:txBody>
      </p:sp>
    </p:spTree>
    <p:extLst>
      <p:ext uri="{BB962C8B-B14F-4D97-AF65-F5344CB8AC3E}">
        <p14:creationId xmlns:p14="http://schemas.microsoft.com/office/powerpoint/2010/main" val="453035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8AA72-9783-5B44-41A5-9BE473E63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Before we begin today’s goals…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268DE-07AE-845F-8730-6AD1FFD2D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review how we create our own R markdown document. You will use this empty document to write your own code.</a:t>
            </a:r>
          </a:p>
          <a:p>
            <a:r>
              <a:rPr lang="en-US" dirty="0"/>
              <a:t>Login to your Posit Cloud account.</a:t>
            </a:r>
          </a:p>
        </p:txBody>
      </p:sp>
    </p:spTree>
    <p:extLst>
      <p:ext uri="{BB962C8B-B14F-4D97-AF65-F5344CB8AC3E}">
        <p14:creationId xmlns:p14="http://schemas.microsoft.com/office/powerpoint/2010/main" val="535690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E2D469B-D507-60C1-E87D-A78648B80C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38" r="6755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2DBB54A6-E4BF-1905-E15B-54200A636198}"/>
              </a:ext>
            </a:extLst>
          </p:cNvPr>
          <p:cNvSpPr/>
          <p:nvPr/>
        </p:nvSpPr>
        <p:spPr>
          <a:xfrm>
            <a:off x="0" y="262890"/>
            <a:ext cx="400050" cy="42291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610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6A8C191-7EB4-3E12-9430-8147A39983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21974"/>
            <a:ext cx="12217240" cy="6414052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3333F66-8C9C-9558-4191-4E945642FC67}"/>
              </a:ext>
            </a:extLst>
          </p:cNvPr>
          <p:cNvSpPr/>
          <p:nvPr/>
        </p:nvSpPr>
        <p:spPr>
          <a:xfrm>
            <a:off x="0" y="1736035"/>
            <a:ext cx="1550504" cy="278295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674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0A62A5E-61BA-AF5A-B3F6-0882C834BC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606" r="4598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302616D-40A5-3F5F-48E2-B823C139E460}"/>
              </a:ext>
            </a:extLst>
          </p:cNvPr>
          <p:cNvSpPr/>
          <p:nvPr/>
        </p:nvSpPr>
        <p:spPr>
          <a:xfrm>
            <a:off x="7156174" y="5353878"/>
            <a:ext cx="1179443" cy="675861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0607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EBA42F2-852B-3A47-DA8B-2744FD5B15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908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4290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0837C46-699E-34E6-FA60-115EB152F7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463" y="2372139"/>
            <a:ext cx="12185537" cy="430695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5E0B9F-E684-0FC0-3709-5C043519B5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-1"/>
            <a:ext cx="12071047" cy="1417983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8FFE0FB4-7011-5AF9-4756-B3A8ED4BCFE3}"/>
              </a:ext>
            </a:extLst>
          </p:cNvPr>
          <p:cNvSpPr/>
          <p:nvPr/>
        </p:nvSpPr>
        <p:spPr>
          <a:xfrm>
            <a:off x="5844209" y="2841486"/>
            <a:ext cx="569843" cy="702365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2E1A93-66C9-094C-4CFC-DD77E5CFFBAE}"/>
              </a:ext>
            </a:extLst>
          </p:cNvPr>
          <p:cNvSpPr txBox="1"/>
          <p:nvPr/>
        </p:nvSpPr>
        <p:spPr>
          <a:xfrm>
            <a:off x="4015409" y="1417982"/>
            <a:ext cx="3657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2809860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3C39B-9E99-FE24-D1DC-9F98C19B0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5BF508-A5FC-31D1-1244-ED06E088FB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51460"/>
            <a:ext cx="11990070" cy="5210303"/>
          </a:xfr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5C560B94-B937-53A5-99E4-1D2D0AFAEF32}"/>
              </a:ext>
            </a:extLst>
          </p:cNvPr>
          <p:cNvSpPr/>
          <p:nvPr/>
        </p:nvSpPr>
        <p:spPr>
          <a:xfrm>
            <a:off x="0" y="2651760"/>
            <a:ext cx="925830" cy="32004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9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933</TotalTime>
  <Words>512</Words>
  <Application>Microsoft Macintosh PowerPoint</Application>
  <PresentationFormat>Widescreen</PresentationFormat>
  <Paragraphs>68</Paragraphs>
  <Slides>22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Day 7: Choosing Your Dataset and figure</vt:lpstr>
      <vt:lpstr>Today’s goals</vt:lpstr>
      <vt:lpstr>Before we begin today’s goals…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Reminder: Before you begin your analysis you should have two hypotheses:</vt:lpstr>
      <vt:lpstr>A hypothesis should be specific and testable.</vt:lpstr>
      <vt:lpstr>PowerPoint Presentation</vt:lpstr>
      <vt:lpstr>Bar graph</vt:lpstr>
      <vt:lpstr>Box and whisper plot</vt:lpstr>
      <vt:lpstr>Scatterplot</vt:lpstr>
      <vt:lpstr>Line graph</vt:lpstr>
      <vt:lpstr>Histogram</vt:lpstr>
      <vt:lpstr>Distribution map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Miranda Morgan Mckibben</dc:creator>
  <cp:lastModifiedBy>Miranda Morgan Mckibben</cp:lastModifiedBy>
  <cp:revision>1</cp:revision>
  <dcterms:created xsi:type="dcterms:W3CDTF">2025-01-16T20:44:06Z</dcterms:created>
  <dcterms:modified xsi:type="dcterms:W3CDTF">2025-01-17T12:17:41Z</dcterms:modified>
</cp:coreProperties>
</file>

<file path=docProps/thumbnail.jpeg>
</file>